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14"/>
  </p:notesMasterIdLst>
  <p:sldIdLst>
    <p:sldId id="256" r:id="rId2"/>
    <p:sldId id="270" r:id="rId3"/>
    <p:sldId id="278" r:id="rId4"/>
    <p:sldId id="269" r:id="rId5"/>
    <p:sldId id="279" r:id="rId6"/>
    <p:sldId id="271" r:id="rId7"/>
    <p:sldId id="272" r:id="rId8"/>
    <p:sldId id="274" r:id="rId9"/>
    <p:sldId id="275" r:id="rId10"/>
    <p:sldId id="273" r:id="rId11"/>
    <p:sldId id="276" r:id="rId12"/>
    <p:sldId id="27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6AA66B-BD54-45C1-AF87-5159E71FD598}" v="4" dt="2024-09-05T22:49:37.3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60" autoAdjust="0"/>
    <p:restoredTop sz="92517"/>
  </p:normalViewPr>
  <p:slideViewPr>
    <p:cSldViewPr snapToGrid="0">
      <p:cViewPr varScale="1">
        <p:scale>
          <a:sx n="108" d="100"/>
          <a:sy n="108" d="100"/>
        </p:scale>
        <p:origin x="144" y="9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e Saunders" userId="c0986ea9a2f2a984" providerId="LiveId" clId="{1D6AA66B-BD54-45C1-AF87-5159E71FD598}"/>
    <pc:docChg chg="undo custSel addSld delSld modSld sldOrd">
      <pc:chgData name="Mike Saunders" userId="c0986ea9a2f2a984" providerId="LiveId" clId="{1D6AA66B-BD54-45C1-AF87-5159E71FD598}" dt="2024-09-06T00:47:17.569" v="2159" actId="478"/>
      <pc:docMkLst>
        <pc:docMk/>
      </pc:docMkLst>
      <pc:sldChg chg="addSp delSp modSp mod">
        <pc:chgData name="Mike Saunders" userId="c0986ea9a2f2a984" providerId="LiveId" clId="{1D6AA66B-BD54-45C1-AF87-5159E71FD598}" dt="2024-09-05T22:47:57.368" v="68" actId="1076"/>
        <pc:sldMkLst>
          <pc:docMk/>
          <pc:sldMk cId="4031883172" sldId="256"/>
        </pc:sldMkLst>
        <pc:spChg chg="mod">
          <ac:chgData name="Mike Saunders" userId="c0986ea9a2f2a984" providerId="LiveId" clId="{1D6AA66B-BD54-45C1-AF87-5159E71FD598}" dt="2024-09-05T22:44:44.240" v="36" actId="242"/>
          <ac:spMkLst>
            <pc:docMk/>
            <pc:sldMk cId="4031883172" sldId="256"/>
            <ac:spMk id="2" creationId="{4EB9F1EE-B7C1-B5A7-D3DE-5486DF557772}"/>
          </ac:spMkLst>
        </pc:spChg>
        <pc:spChg chg="mod">
          <ac:chgData name="Mike Saunders" userId="c0986ea9a2f2a984" providerId="LiveId" clId="{1D6AA66B-BD54-45C1-AF87-5159E71FD598}" dt="2024-09-05T22:45:02.565" v="58" actId="20577"/>
          <ac:spMkLst>
            <pc:docMk/>
            <pc:sldMk cId="4031883172" sldId="256"/>
            <ac:spMk id="3" creationId="{79CBFAF9-313F-CFE8-A551-D1D9961AA6DB}"/>
          </ac:spMkLst>
        </pc:spChg>
        <pc:spChg chg="add del mod">
          <ac:chgData name="Mike Saunders" userId="c0986ea9a2f2a984" providerId="LiveId" clId="{1D6AA66B-BD54-45C1-AF87-5159E71FD598}" dt="2024-09-05T22:45:54.044" v="64" actId="478"/>
          <ac:spMkLst>
            <pc:docMk/>
            <pc:sldMk cId="4031883172" sldId="256"/>
            <ac:spMk id="6" creationId="{3EB65CC6-E05F-0F90-AF46-E722E31F8359}"/>
          </ac:spMkLst>
        </pc:spChg>
        <pc:spChg chg="add del">
          <ac:chgData name="Mike Saunders" userId="c0986ea9a2f2a984" providerId="LiveId" clId="{1D6AA66B-BD54-45C1-AF87-5159E71FD598}" dt="2024-09-05T22:46:59.757" v="66" actId="478"/>
          <ac:spMkLst>
            <pc:docMk/>
            <pc:sldMk cId="4031883172" sldId="256"/>
            <ac:spMk id="7" creationId="{2DF36F05-7584-6A53-FEF0-E9794F69166D}"/>
          </ac:spMkLst>
        </pc:spChg>
        <pc:picChg chg="del">
          <ac:chgData name="Mike Saunders" userId="c0986ea9a2f2a984" providerId="LiveId" clId="{1D6AA66B-BD54-45C1-AF87-5159E71FD598}" dt="2024-09-05T22:45:35.545" v="59" actId="478"/>
          <ac:picMkLst>
            <pc:docMk/>
            <pc:sldMk cId="4031883172" sldId="256"/>
            <ac:picMk id="4" creationId="{A8099CF5-E52C-ADC4-FE3D-74ED2E9B3B43}"/>
          </ac:picMkLst>
        </pc:picChg>
        <pc:picChg chg="add mod">
          <ac:chgData name="Mike Saunders" userId="c0986ea9a2f2a984" providerId="LiveId" clId="{1D6AA66B-BD54-45C1-AF87-5159E71FD598}" dt="2024-09-05T22:47:57.368" v="68" actId="1076"/>
          <ac:picMkLst>
            <pc:docMk/>
            <pc:sldMk cId="4031883172" sldId="256"/>
            <ac:picMk id="8" creationId="{C4D7D048-6BC9-58F0-E394-A4BB7490866A}"/>
          </ac:picMkLst>
        </pc:picChg>
      </pc:sldChg>
      <pc:sldChg chg="del">
        <pc:chgData name="Mike Saunders" userId="c0986ea9a2f2a984" providerId="LiveId" clId="{1D6AA66B-BD54-45C1-AF87-5159E71FD598}" dt="2024-09-05T22:51:50.747" v="220" actId="47"/>
        <pc:sldMkLst>
          <pc:docMk/>
          <pc:sldMk cId="3642388448" sldId="258"/>
        </pc:sldMkLst>
      </pc:sldChg>
      <pc:sldChg chg="del">
        <pc:chgData name="Mike Saunders" userId="c0986ea9a2f2a984" providerId="LiveId" clId="{1D6AA66B-BD54-45C1-AF87-5159E71FD598}" dt="2024-09-05T22:51:50.982" v="221" actId="47"/>
        <pc:sldMkLst>
          <pc:docMk/>
          <pc:sldMk cId="3963055046" sldId="259"/>
        </pc:sldMkLst>
      </pc:sldChg>
      <pc:sldChg chg="del">
        <pc:chgData name="Mike Saunders" userId="c0986ea9a2f2a984" providerId="LiveId" clId="{1D6AA66B-BD54-45C1-AF87-5159E71FD598}" dt="2024-09-05T22:51:45.374" v="206" actId="47"/>
        <pc:sldMkLst>
          <pc:docMk/>
          <pc:sldMk cId="2120321798" sldId="260"/>
        </pc:sldMkLst>
      </pc:sldChg>
      <pc:sldChg chg="del">
        <pc:chgData name="Mike Saunders" userId="c0986ea9a2f2a984" providerId="LiveId" clId="{1D6AA66B-BD54-45C1-AF87-5159E71FD598}" dt="2024-09-05T22:51:45.822" v="207" actId="47"/>
        <pc:sldMkLst>
          <pc:docMk/>
          <pc:sldMk cId="3717669872" sldId="262"/>
        </pc:sldMkLst>
      </pc:sldChg>
      <pc:sldChg chg="del">
        <pc:chgData name="Mike Saunders" userId="c0986ea9a2f2a984" providerId="LiveId" clId="{1D6AA66B-BD54-45C1-AF87-5159E71FD598}" dt="2024-09-05T22:51:46.223" v="208" actId="47"/>
        <pc:sldMkLst>
          <pc:docMk/>
          <pc:sldMk cId="276345597" sldId="263"/>
        </pc:sldMkLst>
      </pc:sldChg>
      <pc:sldChg chg="del">
        <pc:chgData name="Mike Saunders" userId="c0986ea9a2f2a984" providerId="LiveId" clId="{1D6AA66B-BD54-45C1-AF87-5159E71FD598}" dt="2024-09-05T22:51:51.181" v="222" actId="47"/>
        <pc:sldMkLst>
          <pc:docMk/>
          <pc:sldMk cId="2038907524" sldId="264"/>
        </pc:sldMkLst>
      </pc:sldChg>
      <pc:sldChg chg="del">
        <pc:chgData name="Mike Saunders" userId="c0986ea9a2f2a984" providerId="LiveId" clId="{1D6AA66B-BD54-45C1-AF87-5159E71FD598}" dt="2024-09-05T22:51:51.376" v="223" actId="47"/>
        <pc:sldMkLst>
          <pc:docMk/>
          <pc:sldMk cId="3741511294" sldId="265"/>
        </pc:sldMkLst>
      </pc:sldChg>
      <pc:sldChg chg="del">
        <pc:chgData name="Mike Saunders" userId="c0986ea9a2f2a984" providerId="LiveId" clId="{1D6AA66B-BD54-45C1-AF87-5159E71FD598}" dt="2024-09-05T22:51:46.627" v="209" actId="47"/>
        <pc:sldMkLst>
          <pc:docMk/>
          <pc:sldMk cId="1422104089" sldId="266"/>
        </pc:sldMkLst>
      </pc:sldChg>
      <pc:sldChg chg="del">
        <pc:chgData name="Mike Saunders" userId="c0986ea9a2f2a984" providerId="LiveId" clId="{1D6AA66B-BD54-45C1-AF87-5159E71FD598}" dt="2024-09-05T22:51:51.563" v="224" actId="47"/>
        <pc:sldMkLst>
          <pc:docMk/>
          <pc:sldMk cId="3423382430" sldId="267"/>
        </pc:sldMkLst>
      </pc:sldChg>
      <pc:sldChg chg="del">
        <pc:chgData name="Mike Saunders" userId="c0986ea9a2f2a984" providerId="LiveId" clId="{1D6AA66B-BD54-45C1-AF87-5159E71FD598}" dt="2024-09-05T22:51:47.046" v="210" actId="47"/>
        <pc:sldMkLst>
          <pc:docMk/>
          <pc:sldMk cId="547791207" sldId="268"/>
        </pc:sldMkLst>
      </pc:sldChg>
      <pc:sldChg chg="modSp mod">
        <pc:chgData name="Mike Saunders" userId="c0986ea9a2f2a984" providerId="LiveId" clId="{1D6AA66B-BD54-45C1-AF87-5159E71FD598}" dt="2024-09-05T22:57:11.786" v="649" actId="20577"/>
        <pc:sldMkLst>
          <pc:docMk/>
          <pc:sldMk cId="382987857" sldId="269"/>
        </pc:sldMkLst>
        <pc:spChg chg="mod">
          <ac:chgData name="Mike Saunders" userId="c0986ea9a2f2a984" providerId="LiveId" clId="{1D6AA66B-BD54-45C1-AF87-5159E71FD598}" dt="2024-09-05T22:57:11.786" v="649" actId="20577"/>
          <ac:spMkLst>
            <pc:docMk/>
            <pc:sldMk cId="382987857" sldId="269"/>
            <ac:spMk id="3" creationId="{EA5357D9-D4FB-4AAD-8A2F-1178ADF39DA1}"/>
          </ac:spMkLst>
        </pc:spChg>
        <pc:spChg chg="mod">
          <ac:chgData name="Mike Saunders" userId="c0986ea9a2f2a984" providerId="LiveId" clId="{1D6AA66B-BD54-45C1-AF87-5159E71FD598}" dt="2024-09-05T22:57:07.204" v="640" actId="403"/>
          <ac:spMkLst>
            <pc:docMk/>
            <pc:sldMk cId="382987857" sldId="269"/>
            <ac:spMk id="6" creationId="{62504B73-9099-3DFF-605F-FEAEB7268706}"/>
          </ac:spMkLst>
        </pc:spChg>
      </pc:sldChg>
      <pc:sldChg chg="del">
        <pc:chgData name="Mike Saunders" userId="c0986ea9a2f2a984" providerId="LiveId" clId="{1D6AA66B-BD54-45C1-AF87-5159E71FD598}" dt="2024-09-05T22:51:44.869" v="205" actId="47"/>
        <pc:sldMkLst>
          <pc:docMk/>
          <pc:sldMk cId="124183885" sldId="270"/>
        </pc:sldMkLst>
      </pc:sldChg>
      <pc:sldChg chg="addSp modSp add mod ord">
        <pc:chgData name="Mike Saunders" userId="c0986ea9a2f2a984" providerId="LiveId" clId="{1D6AA66B-BD54-45C1-AF87-5159E71FD598}" dt="2024-09-06T00:38:42.948" v="2144" actId="20577"/>
        <pc:sldMkLst>
          <pc:docMk/>
          <pc:sldMk cId="1021181000" sldId="270"/>
        </pc:sldMkLst>
        <pc:spChg chg="add mod">
          <ac:chgData name="Mike Saunders" userId="c0986ea9a2f2a984" providerId="LiveId" clId="{1D6AA66B-BD54-45C1-AF87-5159E71FD598}" dt="2024-09-06T00:38:42.948" v="2144" actId="20577"/>
          <ac:spMkLst>
            <pc:docMk/>
            <pc:sldMk cId="1021181000" sldId="270"/>
            <ac:spMk id="2" creationId="{712C8E85-2361-AF83-DF90-786E7A54C5C4}"/>
          </ac:spMkLst>
        </pc:spChg>
        <pc:spChg chg="mod">
          <ac:chgData name="Mike Saunders" userId="c0986ea9a2f2a984" providerId="LiveId" clId="{1D6AA66B-BD54-45C1-AF87-5159E71FD598}" dt="2024-09-05T23:52:10.837" v="2015" actId="20577"/>
          <ac:spMkLst>
            <pc:docMk/>
            <pc:sldMk cId="1021181000" sldId="270"/>
            <ac:spMk id="3" creationId="{EA5357D9-D4FB-4AAD-8A2F-1178ADF39DA1}"/>
          </ac:spMkLst>
        </pc:spChg>
        <pc:spChg chg="mod">
          <ac:chgData name="Mike Saunders" userId="c0986ea9a2f2a984" providerId="LiveId" clId="{1D6AA66B-BD54-45C1-AF87-5159E71FD598}" dt="2024-09-05T23:52:14.284" v="2017" actId="27636"/>
          <ac:spMkLst>
            <pc:docMk/>
            <pc:sldMk cId="1021181000" sldId="270"/>
            <ac:spMk id="6" creationId="{62504B73-9099-3DFF-605F-FEAEB7268706}"/>
          </ac:spMkLst>
        </pc:spChg>
      </pc:sldChg>
      <pc:sldChg chg="del delDesignElem">
        <pc:chgData name="Mike Saunders" userId="c0986ea9a2f2a984" providerId="LiveId" clId="{1D6AA66B-BD54-45C1-AF87-5159E71FD598}" dt="2024-09-05T22:52:09.982" v="230" actId="47"/>
        <pc:sldMkLst>
          <pc:docMk/>
          <pc:sldMk cId="2257743014" sldId="270"/>
        </pc:sldMkLst>
      </pc:sldChg>
      <pc:sldChg chg="delSp add del setBg delDesignElem">
        <pc:chgData name="Mike Saunders" userId="c0986ea9a2f2a984" providerId="LiveId" clId="{1D6AA66B-BD54-45C1-AF87-5159E71FD598}" dt="2024-09-05T22:52:06.354" v="228" actId="47"/>
        <pc:sldMkLst>
          <pc:docMk/>
          <pc:sldMk cId="2512042971" sldId="270"/>
        </pc:sldMkLst>
        <pc:spChg chg="del">
          <ac:chgData name="Mike Saunders" userId="c0986ea9a2f2a984" providerId="LiveId" clId="{1D6AA66B-BD54-45C1-AF87-5159E71FD598}" dt="2024-09-05T22:52:03.137" v="227"/>
          <ac:spMkLst>
            <pc:docMk/>
            <pc:sldMk cId="2512042971" sldId="270"/>
            <ac:spMk id="9" creationId="{1B15ED52-F352-441B-82BF-E0EA34836D08}"/>
          </ac:spMkLst>
        </pc:spChg>
        <pc:spChg chg="del">
          <ac:chgData name="Mike Saunders" userId="c0986ea9a2f2a984" providerId="LiveId" clId="{1D6AA66B-BD54-45C1-AF87-5159E71FD598}" dt="2024-09-05T22:52:03.137" v="227"/>
          <ac:spMkLst>
            <pc:docMk/>
            <pc:sldMk cId="2512042971" sldId="270"/>
            <ac:spMk id="11" creationId="{3B2E3793-BFE6-45A2-9B7B-E18844431C99}"/>
          </ac:spMkLst>
        </pc:spChg>
        <pc:spChg chg="del">
          <ac:chgData name="Mike Saunders" userId="c0986ea9a2f2a984" providerId="LiveId" clId="{1D6AA66B-BD54-45C1-AF87-5159E71FD598}" dt="2024-09-05T22:52:03.137" v="227"/>
          <ac:spMkLst>
            <pc:docMk/>
            <pc:sldMk cId="2512042971" sldId="270"/>
            <ac:spMk id="13" creationId="{BC4C4868-CB8F-4AF9-9CDB-8108F2C19B67}"/>
          </ac:spMkLst>
        </pc:spChg>
        <pc:spChg chg="del">
          <ac:chgData name="Mike Saunders" userId="c0986ea9a2f2a984" providerId="LiveId" clId="{1D6AA66B-BD54-45C1-AF87-5159E71FD598}" dt="2024-09-05T22:52:03.137" v="227"/>
          <ac:spMkLst>
            <pc:docMk/>
            <pc:sldMk cId="2512042971" sldId="270"/>
            <ac:spMk id="15" creationId="{375E0459-6403-40CD-989D-56A4407CA12E}"/>
          </ac:spMkLst>
        </pc:spChg>
        <pc:spChg chg="del">
          <ac:chgData name="Mike Saunders" userId="c0986ea9a2f2a984" providerId="LiveId" clId="{1D6AA66B-BD54-45C1-AF87-5159E71FD598}" dt="2024-09-05T22:52:03.137" v="227"/>
          <ac:spMkLst>
            <pc:docMk/>
            <pc:sldMk cId="2512042971" sldId="270"/>
            <ac:spMk id="17" creationId="{53E5B1A8-3AC9-4BD1-9BBC-78CA94F2D1BA}"/>
          </ac:spMkLst>
        </pc:spChg>
      </pc:sldChg>
      <pc:sldChg chg="modSp add mod">
        <pc:chgData name="Mike Saunders" userId="c0986ea9a2f2a984" providerId="LiveId" clId="{1D6AA66B-BD54-45C1-AF87-5159E71FD598}" dt="2024-09-05T22:59:38.134" v="782" actId="20577"/>
        <pc:sldMkLst>
          <pc:docMk/>
          <pc:sldMk cId="1542132425" sldId="271"/>
        </pc:sldMkLst>
        <pc:spChg chg="mod">
          <ac:chgData name="Mike Saunders" userId="c0986ea9a2f2a984" providerId="LiveId" clId="{1D6AA66B-BD54-45C1-AF87-5159E71FD598}" dt="2024-09-05T22:59:38.134" v="782" actId="20577"/>
          <ac:spMkLst>
            <pc:docMk/>
            <pc:sldMk cId="1542132425" sldId="271"/>
            <ac:spMk id="3" creationId="{EA5357D9-D4FB-4AAD-8A2F-1178ADF39DA1}"/>
          </ac:spMkLst>
        </pc:spChg>
        <pc:spChg chg="mod">
          <ac:chgData name="Mike Saunders" userId="c0986ea9a2f2a984" providerId="LiveId" clId="{1D6AA66B-BD54-45C1-AF87-5159E71FD598}" dt="2024-09-05T22:59:34.448" v="781" actId="12"/>
          <ac:spMkLst>
            <pc:docMk/>
            <pc:sldMk cId="1542132425" sldId="271"/>
            <ac:spMk id="6" creationId="{62504B73-9099-3DFF-605F-FEAEB7268706}"/>
          </ac:spMkLst>
        </pc:spChg>
      </pc:sldChg>
      <pc:sldChg chg="del">
        <pc:chgData name="Mike Saunders" userId="c0986ea9a2f2a984" providerId="LiveId" clId="{1D6AA66B-BD54-45C1-AF87-5159E71FD598}" dt="2024-09-05T22:51:50.361" v="219" actId="47"/>
        <pc:sldMkLst>
          <pc:docMk/>
          <pc:sldMk cId="3326597434" sldId="271"/>
        </pc:sldMkLst>
      </pc:sldChg>
      <pc:sldChg chg="addSp delSp modSp add mod">
        <pc:chgData name="Mike Saunders" userId="c0986ea9a2f2a984" providerId="LiveId" clId="{1D6AA66B-BD54-45C1-AF87-5159E71FD598}" dt="2024-09-06T00:47:17.569" v="2159" actId="478"/>
        <pc:sldMkLst>
          <pc:docMk/>
          <pc:sldMk cId="1971109561" sldId="272"/>
        </pc:sldMkLst>
        <pc:spChg chg="mod">
          <ac:chgData name="Mike Saunders" userId="c0986ea9a2f2a984" providerId="LiveId" clId="{1D6AA66B-BD54-45C1-AF87-5159E71FD598}" dt="2024-09-05T23:01:58.772" v="891" actId="6549"/>
          <ac:spMkLst>
            <pc:docMk/>
            <pc:sldMk cId="1971109561" sldId="272"/>
            <ac:spMk id="3" creationId="{EA5357D9-D4FB-4AAD-8A2F-1178ADF39DA1}"/>
          </ac:spMkLst>
        </pc:spChg>
        <pc:spChg chg="add del">
          <ac:chgData name="Mike Saunders" userId="c0986ea9a2f2a984" providerId="LiveId" clId="{1D6AA66B-BD54-45C1-AF87-5159E71FD598}" dt="2024-09-05T23:02:44.680" v="893" actId="478"/>
          <ac:spMkLst>
            <pc:docMk/>
            <pc:sldMk cId="1971109561" sldId="272"/>
            <ac:spMk id="4" creationId="{EB6EAC6B-D71E-4478-1A15-53F637277E1C}"/>
          </ac:spMkLst>
        </pc:spChg>
        <pc:spChg chg="mod">
          <ac:chgData name="Mike Saunders" userId="c0986ea9a2f2a984" providerId="LiveId" clId="{1D6AA66B-BD54-45C1-AF87-5159E71FD598}" dt="2024-09-05T23:00:32.952" v="890" actId="20577"/>
          <ac:spMkLst>
            <pc:docMk/>
            <pc:sldMk cId="1971109561" sldId="272"/>
            <ac:spMk id="6" creationId="{62504B73-9099-3DFF-605F-FEAEB7268706}"/>
          </ac:spMkLst>
        </pc:spChg>
        <pc:spChg chg="add del">
          <ac:chgData name="Mike Saunders" userId="c0986ea9a2f2a984" providerId="LiveId" clId="{1D6AA66B-BD54-45C1-AF87-5159E71FD598}" dt="2024-09-05T23:02:58.736" v="895" actId="478"/>
          <ac:spMkLst>
            <pc:docMk/>
            <pc:sldMk cId="1971109561" sldId="272"/>
            <ac:spMk id="7" creationId="{F760A9DC-7733-56A5-5AC2-B6B6D73D6009}"/>
          </ac:spMkLst>
        </pc:spChg>
        <pc:spChg chg="add del mod">
          <ac:chgData name="Mike Saunders" userId="c0986ea9a2f2a984" providerId="LiveId" clId="{1D6AA66B-BD54-45C1-AF87-5159E71FD598}" dt="2024-09-06T00:47:17.569" v="2159" actId="478"/>
          <ac:spMkLst>
            <pc:docMk/>
            <pc:sldMk cId="1971109561" sldId="272"/>
            <ac:spMk id="12" creationId="{50E6D557-A6A8-B78C-4C69-419DAD679444}"/>
          </ac:spMkLst>
        </pc:spChg>
        <pc:graphicFrameChg chg="add mod modGraphic">
          <ac:chgData name="Mike Saunders" userId="c0986ea9a2f2a984" providerId="LiveId" clId="{1D6AA66B-BD54-45C1-AF87-5159E71FD598}" dt="2024-09-06T00:47:15.587" v="2158" actId="13926"/>
          <ac:graphicFrameMkLst>
            <pc:docMk/>
            <pc:sldMk cId="1971109561" sldId="272"/>
            <ac:graphicFrameMk id="8" creationId="{42B16FCF-37AA-7EAE-E250-2D87463B0431}"/>
          </ac:graphicFrameMkLst>
        </pc:graphicFrameChg>
        <pc:graphicFrameChg chg="add del mod modGraphic">
          <ac:chgData name="Mike Saunders" userId="c0986ea9a2f2a984" providerId="LiveId" clId="{1D6AA66B-BD54-45C1-AF87-5159E71FD598}" dt="2024-09-05T23:08:36.743" v="1055" actId="478"/>
          <ac:graphicFrameMkLst>
            <pc:docMk/>
            <pc:sldMk cId="1971109561" sldId="272"/>
            <ac:graphicFrameMk id="10" creationId="{BF77FE6D-0CF6-5C46-92DE-CDC4157D95A6}"/>
          </ac:graphicFrameMkLst>
        </pc:graphicFrameChg>
      </pc:sldChg>
      <pc:sldChg chg="del">
        <pc:chgData name="Mike Saunders" userId="c0986ea9a2f2a984" providerId="LiveId" clId="{1D6AA66B-BD54-45C1-AF87-5159E71FD598}" dt="2024-09-05T22:51:49.571" v="217" actId="47"/>
        <pc:sldMkLst>
          <pc:docMk/>
          <pc:sldMk cId="3410459470" sldId="272"/>
        </pc:sldMkLst>
      </pc:sldChg>
      <pc:sldChg chg="addSp delSp modSp add mod">
        <pc:chgData name="Mike Saunders" userId="c0986ea9a2f2a984" providerId="LiveId" clId="{1D6AA66B-BD54-45C1-AF87-5159E71FD598}" dt="2024-09-05T23:10:14.026" v="1070" actId="207"/>
        <pc:sldMkLst>
          <pc:docMk/>
          <pc:sldMk cId="2885748088" sldId="273"/>
        </pc:sldMkLst>
        <pc:spChg chg="mod">
          <ac:chgData name="Mike Saunders" userId="c0986ea9a2f2a984" providerId="LiveId" clId="{1D6AA66B-BD54-45C1-AF87-5159E71FD598}" dt="2024-09-05T23:05:41.538" v="928" actId="20577"/>
          <ac:spMkLst>
            <pc:docMk/>
            <pc:sldMk cId="2885748088" sldId="273"/>
            <ac:spMk id="3" creationId="{EA5357D9-D4FB-4AAD-8A2F-1178ADF39DA1}"/>
          </ac:spMkLst>
        </pc:spChg>
        <pc:spChg chg="mod">
          <ac:chgData name="Mike Saunders" userId="c0986ea9a2f2a984" providerId="LiveId" clId="{1D6AA66B-BD54-45C1-AF87-5159E71FD598}" dt="2024-09-05T23:08:55.649" v="1059" actId="6549"/>
          <ac:spMkLst>
            <pc:docMk/>
            <pc:sldMk cId="2885748088" sldId="273"/>
            <ac:spMk id="6" creationId="{62504B73-9099-3DFF-605F-FEAEB7268706}"/>
          </ac:spMkLst>
        </pc:spChg>
        <pc:graphicFrameChg chg="add del mod">
          <ac:chgData name="Mike Saunders" userId="c0986ea9a2f2a984" providerId="LiveId" clId="{1D6AA66B-BD54-45C1-AF87-5159E71FD598}" dt="2024-09-05T23:08:34.563" v="1054" actId="478"/>
          <ac:graphicFrameMkLst>
            <pc:docMk/>
            <pc:sldMk cId="2885748088" sldId="273"/>
            <ac:graphicFrameMk id="2" creationId="{A9513506-A009-8470-4E50-7430BFF0D1AE}"/>
          </ac:graphicFrameMkLst>
        </pc:graphicFrameChg>
        <pc:graphicFrameChg chg="add mod modGraphic">
          <ac:chgData name="Mike Saunders" userId="c0986ea9a2f2a984" providerId="LiveId" clId="{1D6AA66B-BD54-45C1-AF87-5159E71FD598}" dt="2024-09-05T23:10:14.026" v="1070" actId="207"/>
          <ac:graphicFrameMkLst>
            <pc:docMk/>
            <pc:sldMk cId="2885748088" sldId="273"/>
            <ac:graphicFrameMk id="4" creationId="{0747585E-86AA-F4AA-B732-6AF385CC773D}"/>
          </ac:graphicFrameMkLst>
        </pc:graphicFrameChg>
        <pc:graphicFrameChg chg="del">
          <ac:chgData name="Mike Saunders" userId="c0986ea9a2f2a984" providerId="LiveId" clId="{1D6AA66B-BD54-45C1-AF87-5159E71FD598}" dt="2024-09-05T23:06:04.708" v="929" actId="478"/>
          <ac:graphicFrameMkLst>
            <pc:docMk/>
            <pc:sldMk cId="2885748088" sldId="273"/>
            <ac:graphicFrameMk id="8" creationId="{42B16FCF-37AA-7EAE-E250-2D87463B0431}"/>
          </ac:graphicFrameMkLst>
        </pc:graphicFrameChg>
      </pc:sldChg>
      <pc:sldChg chg="del">
        <pc:chgData name="Mike Saunders" userId="c0986ea9a2f2a984" providerId="LiveId" clId="{1D6AA66B-BD54-45C1-AF87-5159E71FD598}" dt="2024-09-05T22:51:47.428" v="211" actId="47"/>
        <pc:sldMkLst>
          <pc:docMk/>
          <pc:sldMk cId="3656140757" sldId="273"/>
        </pc:sldMkLst>
      </pc:sldChg>
      <pc:sldChg chg="addSp delSp modSp add mod">
        <pc:chgData name="Mike Saunders" userId="c0986ea9a2f2a984" providerId="LiveId" clId="{1D6AA66B-BD54-45C1-AF87-5159E71FD598}" dt="2024-09-05T23:16:29" v="1297" actId="27636"/>
        <pc:sldMkLst>
          <pc:docMk/>
          <pc:sldMk cId="542474198" sldId="274"/>
        </pc:sldMkLst>
        <pc:spChg chg="mod">
          <ac:chgData name="Mike Saunders" userId="c0986ea9a2f2a984" providerId="LiveId" clId="{1D6AA66B-BD54-45C1-AF87-5159E71FD598}" dt="2024-09-05T23:16:29" v="1297" actId="27636"/>
          <ac:spMkLst>
            <pc:docMk/>
            <pc:sldMk cId="542474198" sldId="274"/>
            <ac:spMk id="3" creationId="{EA5357D9-D4FB-4AAD-8A2F-1178ADF39DA1}"/>
          </ac:spMkLst>
        </pc:spChg>
        <pc:spChg chg="add mod">
          <ac:chgData name="Mike Saunders" userId="c0986ea9a2f2a984" providerId="LiveId" clId="{1D6AA66B-BD54-45C1-AF87-5159E71FD598}" dt="2024-09-05T23:11:03.959" v="1107" actId="1076"/>
          <ac:spMkLst>
            <pc:docMk/>
            <pc:sldMk cId="542474198" sldId="274"/>
            <ac:spMk id="5" creationId="{63CB6534-3F8E-5285-F62C-7C54D981583E}"/>
          </ac:spMkLst>
        </pc:spChg>
        <pc:spChg chg="mod">
          <ac:chgData name="Mike Saunders" userId="c0986ea9a2f2a984" providerId="LiveId" clId="{1D6AA66B-BD54-45C1-AF87-5159E71FD598}" dt="2024-09-05T23:10:44.471" v="1073" actId="6549"/>
          <ac:spMkLst>
            <pc:docMk/>
            <pc:sldMk cId="542474198" sldId="274"/>
            <ac:spMk id="6" creationId="{62504B73-9099-3DFF-605F-FEAEB7268706}"/>
          </ac:spMkLst>
        </pc:spChg>
        <pc:spChg chg="add mod">
          <ac:chgData name="Mike Saunders" userId="c0986ea9a2f2a984" providerId="LiveId" clId="{1D6AA66B-BD54-45C1-AF87-5159E71FD598}" dt="2024-09-05T23:11:44.821" v="1140" actId="1076"/>
          <ac:spMkLst>
            <pc:docMk/>
            <pc:sldMk cId="542474198" sldId="274"/>
            <ac:spMk id="7" creationId="{E1E76CD4-BCB7-FB8D-CA65-1FAC7B2ADC72}"/>
          </ac:spMkLst>
        </pc:spChg>
        <pc:spChg chg="add mod">
          <ac:chgData name="Mike Saunders" userId="c0986ea9a2f2a984" providerId="LiveId" clId="{1D6AA66B-BD54-45C1-AF87-5159E71FD598}" dt="2024-09-05T23:12:07.696" v="1146" actId="1076"/>
          <ac:spMkLst>
            <pc:docMk/>
            <pc:sldMk cId="542474198" sldId="274"/>
            <ac:spMk id="14" creationId="{DF7C93E4-6B09-E9DA-B6E4-2EB77D60EC2E}"/>
          </ac:spMkLst>
        </pc:spChg>
        <pc:spChg chg="add mod">
          <ac:chgData name="Mike Saunders" userId="c0986ea9a2f2a984" providerId="LiveId" clId="{1D6AA66B-BD54-45C1-AF87-5159E71FD598}" dt="2024-09-05T23:13:39.937" v="1209"/>
          <ac:spMkLst>
            <pc:docMk/>
            <pc:sldMk cId="542474198" sldId="274"/>
            <ac:spMk id="16" creationId="{17945B1E-CE03-F0B4-F00B-E370E9B4C388}"/>
          </ac:spMkLst>
        </pc:spChg>
        <pc:spChg chg="add mod">
          <ac:chgData name="Mike Saunders" userId="c0986ea9a2f2a984" providerId="LiveId" clId="{1D6AA66B-BD54-45C1-AF87-5159E71FD598}" dt="2024-09-05T23:15:05.519" v="1265" actId="122"/>
          <ac:spMkLst>
            <pc:docMk/>
            <pc:sldMk cId="542474198" sldId="274"/>
            <ac:spMk id="18" creationId="{22A2BB22-06F8-4F1A-165D-D0E8E232931A}"/>
          </ac:spMkLst>
        </pc:spChg>
        <pc:graphicFrameChg chg="del">
          <ac:chgData name="Mike Saunders" userId="c0986ea9a2f2a984" providerId="LiveId" clId="{1D6AA66B-BD54-45C1-AF87-5159E71FD598}" dt="2024-09-05T23:10:42.381" v="1072" actId="478"/>
          <ac:graphicFrameMkLst>
            <pc:docMk/>
            <pc:sldMk cId="542474198" sldId="274"/>
            <ac:graphicFrameMk id="8" creationId="{42B16FCF-37AA-7EAE-E250-2D87463B0431}"/>
          </ac:graphicFrameMkLst>
        </pc:graphicFrameChg>
        <pc:picChg chg="add mod">
          <ac:chgData name="Mike Saunders" userId="c0986ea9a2f2a984" providerId="LiveId" clId="{1D6AA66B-BD54-45C1-AF87-5159E71FD598}" dt="2024-09-05T23:11:20.924" v="1108" actId="1076"/>
          <ac:picMkLst>
            <pc:docMk/>
            <pc:sldMk cId="542474198" sldId="274"/>
            <ac:picMk id="4" creationId="{21D133CD-2CBD-8F69-19D2-6F3F912DED47}"/>
          </ac:picMkLst>
        </pc:picChg>
        <pc:picChg chg="add mod">
          <ac:chgData name="Mike Saunders" userId="c0986ea9a2f2a984" providerId="LiveId" clId="{1D6AA66B-BD54-45C1-AF87-5159E71FD598}" dt="2024-09-05T23:11:58.345" v="1143" actId="1076"/>
          <ac:picMkLst>
            <pc:docMk/>
            <pc:sldMk cId="542474198" sldId="274"/>
            <ac:picMk id="12" creationId="{8FCBD822-B0CF-9B51-D323-2FBA65E68B45}"/>
          </ac:picMkLst>
        </pc:picChg>
      </pc:sldChg>
      <pc:sldChg chg="del">
        <pc:chgData name="Mike Saunders" userId="c0986ea9a2f2a984" providerId="LiveId" clId="{1D6AA66B-BD54-45C1-AF87-5159E71FD598}" dt="2024-09-05T22:51:47.853" v="212" actId="47"/>
        <pc:sldMkLst>
          <pc:docMk/>
          <pc:sldMk cId="4166704550" sldId="274"/>
        </pc:sldMkLst>
      </pc:sldChg>
      <pc:sldChg chg="addSp delSp modSp add mod">
        <pc:chgData name="Mike Saunders" userId="c0986ea9a2f2a984" providerId="LiveId" clId="{1D6AA66B-BD54-45C1-AF87-5159E71FD598}" dt="2024-09-05T23:18:38.990" v="1353" actId="478"/>
        <pc:sldMkLst>
          <pc:docMk/>
          <pc:sldMk cId="3697001159" sldId="275"/>
        </pc:sldMkLst>
        <pc:spChg chg="mod">
          <ac:chgData name="Mike Saunders" userId="c0986ea9a2f2a984" providerId="LiveId" clId="{1D6AA66B-BD54-45C1-AF87-5159E71FD598}" dt="2024-09-05T23:17:14.214" v="1318" actId="6549"/>
          <ac:spMkLst>
            <pc:docMk/>
            <pc:sldMk cId="3697001159" sldId="275"/>
            <ac:spMk id="3" creationId="{EA5357D9-D4FB-4AAD-8A2F-1178ADF39DA1}"/>
          </ac:spMkLst>
        </pc:spChg>
        <pc:spChg chg="mod">
          <ac:chgData name="Mike Saunders" userId="c0986ea9a2f2a984" providerId="LiveId" clId="{1D6AA66B-BD54-45C1-AF87-5159E71FD598}" dt="2024-09-05T23:18:29.840" v="1351" actId="20577"/>
          <ac:spMkLst>
            <pc:docMk/>
            <pc:sldMk cId="3697001159" sldId="275"/>
            <ac:spMk id="5" creationId="{63CB6534-3F8E-5285-F62C-7C54D981583E}"/>
          </ac:spMkLst>
        </pc:spChg>
        <pc:spChg chg="del">
          <ac:chgData name="Mike Saunders" userId="c0986ea9a2f2a984" providerId="LiveId" clId="{1D6AA66B-BD54-45C1-AF87-5159E71FD598}" dt="2024-09-05T23:18:35.481" v="1352" actId="478"/>
          <ac:spMkLst>
            <pc:docMk/>
            <pc:sldMk cId="3697001159" sldId="275"/>
            <ac:spMk id="6" creationId="{62504B73-9099-3DFF-605F-FEAEB7268706}"/>
          </ac:spMkLst>
        </pc:spChg>
        <pc:spChg chg="mod">
          <ac:chgData name="Mike Saunders" userId="c0986ea9a2f2a984" providerId="LiveId" clId="{1D6AA66B-BD54-45C1-AF87-5159E71FD598}" dt="2024-09-05T23:17:28.052" v="1326" actId="20577"/>
          <ac:spMkLst>
            <pc:docMk/>
            <pc:sldMk cId="3697001159" sldId="275"/>
            <ac:spMk id="7" creationId="{E1E76CD4-BCB7-FB8D-CA65-1FAC7B2ADC72}"/>
          </ac:spMkLst>
        </pc:spChg>
        <pc:spChg chg="del">
          <ac:chgData name="Mike Saunders" userId="c0986ea9a2f2a984" providerId="LiveId" clId="{1D6AA66B-BD54-45C1-AF87-5159E71FD598}" dt="2024-09-05T23:18:13.939" v="1327" actId="478"/>
          <ac:spMkLst>
            <pc:docMk/>
            <pc:sldMk cId="3697001159" sldId="275"/>
            <ac:spMk id="14" creationId="{DF7C93E4-6B09-E9DA-B6E4-2EB77D60EC2E}"/>
          </ac:spMkLst>
        </pc:spChg>
        <pc:spChg chg="del">
          <ac:chgData name="Mike Saunders" userId="c0986ea9a2f2a984" providerId="LiveId" clId="{1D6AA66B-BD54-45C1-AF87-5159E71FD598}" dt="2024-09-05T23:18:15.829" v="1328" actId="478"/>
          <ac:spMkLst>
            <pc:docMk/>
            <pc:sldMk cId="3697001159" sldId="275"/>
            <ac:spMk id="16" creationId="{17945B1E-CE03-F0B4-F00B-E370E9B4C388}"/>
          </ac:spMkLst>
        </pc:spChg>
        <pc:spChg chg="del">
          <ac:chgData name="Mike Saunders" userId="c0986ea9a2f2a984" providerId="LiveId" clId="{1D6AA66B-BD54-45C1-AF87-5159E71FD598}" dt="2024-09-05T23:18:20.168" v="1329" actId="478"/>
          <ac:spMkLst>
            <pc:docMk/>
            <pc:sldMk cId="3697001159" sldId="275"/>
            <ac:spMk id="18" creationId="{22A2BB22-06F8-4F1A-165D-D0E8E232931A}"/>
          </ac:spMkLst>
        </pc:spChg>
        <pc:spChg chg="add del mod">
          <ac:chgData name="Mike Saunders" userId="c0986ea9a2f2a984" providerId="LiveId" clId="{1D6AA66B-BD54-45C1-AF87-5159E71FD598}" dt="2024-09-05T23:18:38.990" v="1353" actId="478"/>
          <ac:spMkLst>
            <pc:docMk/>
            <pc:sldMk cId="3697001159" sldId="275"/>
            <ac:spMk id="19" creationId="{F7922B49-5832-12E9-B4BF-66F46BA3BA4C}"/>
          </ac:spMkLst>
        </pc:spChg>
        <pc:picChg chg="del">
          <ac:chgData name="Mike Saunders" userId="c0986ea9a2f2a984" providerId="LiveId" clId="{1D6AA66B-BD54-45C1-AF87-5159E71FD598}" dt="2024-09-05T23:17:16.656" v="1319" actId="478"/>
          <ac:picMkLst>
            <pc:docMk/>
            <pc:sldMk cId="3697001159" sldId="275"/>
            <ac:picMk id="4" creationId="{21D133CD-2CBD-8F69-19D2-6F3F912DED47}"/>
          </ac:picMkLst>
        </pc:picChg>
        <pc:picChg chg="add mod">
          <ac:chgData name="Mike Saunders" userId="c0986ea9a2f2a984" providerId="LiveId" clId="{1D6AA66B-BD54-45C1-AF87-5159E71FD598}" dt="2024-09-05T23:17:24.844" v="1325" actId="1076"/>
          <ac:picMkLst>
            <pc:docMk/>
            <pc:sldMk cId="3697001159" sldId="275"/>
            <ac:picMk id="8" creationId="{5CA8D969-925A-01C4-3EC7-14B3D832919B}"/>
          </ac:picMkLst>
        </pc:picChg>
        <pc:picChg chg="del">
          <ac:chgData name="Mike Saunders" userId="c0986ea9a2f2a984" providerId="LiveId" clId="{1D6AA66B-BD54-45C1-AF87-5159E71FD598}" dt="2024-09-05T23:17:17.599" v="1320" actId="478"/>
          <ac:picMkLst>
            <pc:docMk/>
            <pc:sldMk cId="3697001159" sldId="275"/>
            <ac:picMk id="12" creationId="{8FCBD822-B0CF-9B51-D323-2FBA65E68B45}"/>
          </ac:picMkLst>
        </pc:picChg>
      </pc:sldChg>
      <pc:sldChg chg="del">
        <pc:chgData name="Mike Saunders" userId="c0986ea9a2f2a984" providerId="LiveId" clId="{1D6AA66B-BD54-45C1-AF87-5159E71FD598}" dt="2024-09-05T22:51:48.242" v="213" actId="47"/>
        <pc:sldMkLst>
          <pc:docMk/>
          <pc:sldMk cId="3940634714" sldId="275"/>
        </pc:sldMkLst>
      </pc:sldChg>
      <pc:sldChg chg="addSp delSp modSp add mod">
        <pc:chgData name="Mike Saunders" userId="c0986ea9a2f2a984" providerId="LiveId" clId="{1D6AA66B-BD54-45C1-AF87-5159E71FD598}" dt="2024-09-05T23:24:42.053" v="1527" actId="27636"/>
        <pc:sldMkLst>
          <pc:docMk/>
          <pc:sldMk cId="2530784540" sldId="276"/>
        </pc:sldMkLst>
        <pc:spChg chg="mod">
          <ac:chgData name="Mike Saunders" userId="c0986ea9a2f2a984" providerId="LiveId" clId="{1D6AA66B-BD54-45C1-AF87-5159E71FD598}" dt="2024-09-05T23:24:42.053" v="1527" actId="27636"/>
          <ac:spMkLst>
            <pc:docMk/>
            <pc:sldMk cId="2530784540" sldId="276"/>
            <ac:spMk id="3" creationId="{EA5357D9-D4FB-4AAD-8A2F-1178ADF39DA1}"/>
          </ac:spMkLst>
        </pc:spChg>
        <pc:spChg chg="del mod">
          <ac:chgData name="Mike Saunders" userId="c0986ea9a2f2a984" providerId="LiveId" clId="{1D6AA66B-BD54-45C1-AF87-5159E71FD598}" dt="2024-09-05T23:20:15.564" v="1422"/>
          <ac:spMkLst>
            <pc:docMk/>
            <pc:sldMk cId="2530784540" sldId="276"/>
            <ac:spMk id="6" creationId="{62504B73-9099-3DFF-605F-FEAEB7268706}"/>
          </ac:spMkLst>
        </pc:spChg>
        <pc:spChg chg="add del mod">
          <ac:chgData name="Mike Saunders" userId="c0986ea9a2f2a984" providerId="LiveId" clId="{1D6AA66B-BD54-45C1-AF87-5159E71FD598}" dt="2024-09-05T23:24:00.128" v="1515" actId="478"/>
          <ac:spMkLst>
            <pc:docMk/>
            <pc:sldMk cId="2530784540" sldId="276"/>
            <ac:spMk id="7" creationId="{2403CBDE-C2F3-B126-D356-2201DA887352}"/>
          </ac:spMkLst>
        </pc:spChg>
        <pc:graphicFrameChg chg="add mod modGraphic">
          <ac:chgData name="Mike Saunders" userId="c0986ea9a2f2a984" providerId="LiveId" clId="{1D6AA66B-BD54-45C1-AF87-5159E71FD598}" dt="2024-09-05T23:24:12.509" v="1521" actId="1076"/>
          <ac:graphicFrameMkLst>
            <pc:docMk/>
            <pc:sldMk cId="2530784540" sldId="276"/>
            <ac:graphicFrameMk id="2" creationId="{B7EF7DA0-F65F-2E4C-6011-6D11DF214B03}"/>
          </ac:graphicFrameMkLst>
        </pc:graphicFrameChg>
        <pc:graphicFrameChg chg="del">
          <ac:chgData name="Mike Saunders" userId="c0986ea9a2f2a984" providerId="LiveId" clId="{1D6AA66B-BD54-45C1-AF87-5159E71FD598}" dt="2024-09-05T23:19:03.642" v="1355" actId="478"/>
          <ac:graphicFrameMkLst>
            <pc:docMk/>
            <pc:sldMk cId="2530784540" sldId="276"/>
            <ac:graphicFrameMk id="4" creationId="{0747585E-86AA-F4AA-B732-6AF385CC773D}"/>
          </ac:graphicFrameMkLst>
        </pc:graphicFrameChg>
        <pc:graphicFrameChg chg="add mod modGraphic">
          <ac:chgData name="Mike Saunders" userId="c0986ea9a2f2a984" providerId="LiveId" clId="{1D6AA66B-BD54-45C1-AF87-5159E71FD598}" dt="2024-09-05T23:24:30.976" v="1525" actId="1076"/>
          <ac:graphicFrameMkLst>
            <pc:docMk/>
            <pc:sldMk cId="2530784540" sldId="276"/>
            <ac:graphicFrameMk id="8" creationId="{72B240E1-298C-49CA-E849-38F899E473D3}"/>
          </ac:graphicFrameMkLst>
        </pc:graphicFrameChg>
      </pc:sldChg>
      <pc:sldChg chg="del">
        <pc:chgData name="Mike Saunders" userId="c0986ea9a2f2a984" providerId="LiveId" clId="{1D6AA66B-BD54-45C1-AF87-5159E71FD598}" dt="2024-09-05T22:51:52.042" v="225" actId="47"/>
        <pc:sldMkLst>
          <pc:docMk/>
          <pc:sldMk cId="3223283231" sldId="276"/>
        </pc:sldMkLst>
      </pc:sldChg>
      <pc:sldChg chg="del">
        <pc:chgData name="Mike Saunders" userId="c0986ea9a2f2a984" providerId="LiveId" clId="{1D6AA66B-BD54-45C1-AF87-5159E71FD598}" dt="2024-09-05T22:51:48.648" v="214" actId="47"/>
        <pc:sldMkLst>
          <pc:docMk/>
          <pc:sldMk cId="1590742534" sldId="277"/>
        </pc:sldMkLst>
      </pc:sldChg>
      <pc:sldChg chg="addSp delSp modSp add mod">
        <pc:chgData name="Mike Saunders" userId="c0986ea9a2f2a984" providerId="LiveId" clId="{1D6AA66B-BD54-45C1-AF87-5159E71FD598}" dt="2024-09-05T23:30:27.464" v="2002" actId="20577"/>
        <pc:sldMkLst>
          <pc:docMk/>
          <pc:sldMk cId="3378134475" sldId="277"/>
        </pc:sldMkLst>
        <pc:spChg chg="mod">
          <ac:chgData name="Mike Saunders" userId="c0986ea9a2f2a984" providerId="LiveId" clId="{1D6AA66B-BD54-45C1-AF87-5159E71FD598}" dt="2024-09-05T23:27:04.215" v="1583" actId="20577"/>
          <ac:spMkLst>
            <pc:docMk/>
            <pc:sldMk cId="3378134475" sldId="277"/>
            <ac:spMk id="3" creationId="{EA5357D9-D4FB-4AAD-8A2F-1178ADF39DA1}"/>
          </ac:spMkLst>
        </pc:spChg>
        <pc:spChg chg="add mod">
          <ac:chgData name="Mike Saunders" userId="c0986ea9a2f2a984" providerId="LiveId" clId="{1D6AA66B-BD54-45C1-AF87-5159E71FD598}" dt="2024-09-05T23:30:27.464" v="2002" actId="20577"/>
          <ac:spMkLst>
            <pc:docMk/>
            <pc:sldMk cId="3378134475" sldId="277"/>
            <ac:spMk id="5" creationId="{D28AA19C-466F-449B-17EF-C1ADA027E1B4}"/>
          </ac:spMkLst>
        </pc:spChg>
        <pc:graphicFrameChg chg="del">
          <ac:chgData name="Mike Saunders" userId="c0986ea9a2f2a984" providerId="LiveId" clId="{1D6AA66B-BD54-45C1-AF87-5159E71FD598}" dt="2024-09-05T23:27:08.442" v="1584" actId="478"/>
          <ac:graphicFrameMkLst>
            <pc:docMk/>
            <pc:sldMk cId="3378134475" sldId="277"/>
            <ac:graphicFrameMk id="2" creationId="{B7EF7DA0-F65F-2E4C-6011-6D11DF214B03}"/>
          </ac:graphicFrameMkLst>
        </pc:graphicFrameChg>
        <pc:graphicFrameChg chg="del">
          <ac:chgData name="Mike Saunders" userId="c0986ea9a2f2a984" providerId="LiveId" clId="{1D6AA66B-BD54-45C1-AF87-5159E71FD598}" dt="2024-09-05T23:27:13.014" v="1585" actId="478"/>
          <ac:graphicFrameMkLst>
            <pc:docMk/>
            <pc:sldMk cId="3378134475" sldId="277"/>
            <ac:graphicFrameMk id="8" creationId="{72B240E1-298C-49CA-E849-38F899E473D3}"/>
          </ac:graphicFrameMkLst>
        </pc:graphicFrameChg>
      </pc:sldChg>
      <pc:sldChg chg="add">
        <pc:chgData name="Mike Saunders" userId="c0986ea9a2f2a984" providerId="LiveId" clId="{1D6AA66B-BD54-45C1-AF87-5159E71FD598}" dt="2024-09-05T23:52:04.183" v="2003" actId="2890"/>
        <pc:sldMkLst>
          <pc:docMk/>
          <pc:sldMk cId="170289902" sldId="278"/>
        </pc:sldMkLst>
      </pc:sldChg>
      <pc:sldChg chg="del">
        <pc:chgData name="Mike Saunders" userId="c0986ea9a2f2a984" providerId="LiveId" clId="{1D6AA66B-BD54-45C1-AF87-5159E71FD598}" dt="2024-09-05T22:51:49.308" v="216" actId="47"/>
        <pc:sldMkLst>
          <pc:docMk/>
          <pc:sldMk cId="254287957" sldId="280"/>
        </pc:sldMkLst>
      </pc:sldChg>
      <pc:sldChg chg="del">
        <pc:chgData name="Mike Saunders" userId="c0986ea9a2f2a984" providerId="LiveId" clId="{1D6AA66B-BD54-45C1-AF87-5159E71FD598}" dt="2024-09-05T22:51:49.028" v="215" actId="47"/>
        <pc:sldMkLst>
          <pc:docMk/>
          <pc:sldMk cId="1021540584" sldId="281"/>
        </pc:sldMkLst>
      </pc:sldChg>
      <pc:sldChg chg="del">
        <pc:chgData name="Mike Saunders" userId="c0986ea9a2f2a984" providerId="LiveId" clId="{1D6AA66B-BD54-45C1-AF87-5159E71FD598}" dt="2024-09-05T22:51:49.837" v="218" actId="47"/>
        <pc:sldMkLst>
          <pc:docMk/>
          <pc:sldMk cId="4289795166" sldId="28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D1439E-0D64-4804-80F6-7A6E36836B42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BAAC1D-FCF9-47BC-9EB5-8EC3A974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728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63DDC-1A23-0EC3-340B-13B1CDD054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259F92-DA9D-4584-53ED-D8A06521AD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FC5E3-BEE9-E97C-EB86-75237D6AC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7C4DA-2C01-40E1-5F5C-97CBE306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63672-53FB-34DF-B8D7-E6A14BD8D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26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0460-2517-591C-0145-FF5B6CE18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B64B4-72C6-33A5-6732-58B3F7C608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E00F3-9E39-B319-FC94-0A665C283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361D1-9852-529F-D4B8-F0216FEE4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61C5E-1007-61EB-AD3A-540329FBE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89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3370AA-AFB0-5ABD-474A-EA1905971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29F6D2-A049-3589-D0B9-DCC5D4E4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065825-5076-BC91-F754-75CD93E39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75600-D60D-27D6-889D-EBF8AF3BE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BDB75-48B7-6380-A1AD-4FD5ECBD6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575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1112-EE0E-BBDC-EAB0-EE6E1057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7F0AF-1E42-88CE-46EB-86F2EBFF2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2EF14-ACC4-98BF-F5BE-5832A469C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A1336-DB67-CF85-9F41-F07275C86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03CE0-081C-1312-1C42-FD7407C49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72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F8899-5CAA-943C-38EB-7A563205C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72F6F-F6A9-AB3E-C312-3BDF91550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3F18E-D0DB-E37F-FEEA-2A90376D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18029-0660-4F5A-3572-8D5AABEF7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1E6D96-B128-1655-DC38-57C359919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9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3EC3B-F14B-4747-CBA3-E86E7A279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5C891-D32D-9686-1639-53740A5A44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8E40F-50AF-5061-98E1-08944E0391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5920C9-A4D9-E6A5-102F-39641B586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671DF9-C853-E1AA-8BB3-D9EE43908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80E214-87AA-FB7F-05BA-7FDADF2BF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51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FAB7B-CA08-8C9E-B346-7AAD423A3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48B815-137A-F618-9EDB-5934D65D8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97DCFF-0CA0-B3FD-A147-B7811660A4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5E9FAB-9A35-C373-5403-0A0E47C3F5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BB53C0-F43F-FE70-46EA-A1C4E24883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7C72CF-B5A9-F64A-9F91-23B9D4904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3C1D5A-B88E-E25C-DCE1-2ED0658C0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183ADF-F1CB-5DAF-CBB2-36AAB3B27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660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C2B42-BF5E-C611-C265-4EEDF02D7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A566D-4E61-7D62-F743-B9ED2B6D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287F14-0621-DF40-6CF0-186F6385F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5C289F-E400-BA45-A133-C488F49F5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062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708EE3-4EED-8E5C-FE5B-C025E8AC9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CC004-0139-34B8-AF4D-B8B8C1AEE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FE495-506B-FDFB-A5A7-A31613FD6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35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AEA52-CE0F-29DD-24EB-90CBD96DF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DD2DB-B446-477F-6F20-4FC78B246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22FAA-B68B-0F14-E47B-0A9EAD64CA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AFF71E-2560-D76D-73C0-476AF9882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1A45E2-8682-8719-DB6E-5D5E29E04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2B0DCC-D798-11B0-0760-529EF8FE0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36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43BC1-72E7-56DC-3FE8-8DFBC726A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861FBD-9D96-744D-E752-ABF41B832B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69FF24-7CAA-E6AA-5949-F77C3B5F74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DABAF7-75D8-5547-3CDD-2AB1D20B8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80C6CB-A3D7-9DD8-8A4C-3BC5A01C3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54F7F9-79EE-BB91-7B08-CF675A708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035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8B5CF5-307C-90F6-774A-868D32A73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2A1709-8950-2CA6-D778-18D3D046DD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EC369-5D1A-9C35-8A87-EFDD3CE341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9/9/2024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61EDF-A53E-A670-F6D9-0D7DBA7F54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DCF74-7EE8-524E-EF20-91719A8C7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115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rabieelkharoua/predict-online-gaming-behavior-dataset/data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9F1EE-B7C1-B5A7-D3DE-5486DF557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858940"/>
          </a:xfrm>
        </p:spPr>
        <p:txBody>
          <a:bodyPr anchor="ctr">
            <a:noAutofit/>
          </a:bodyPr>
          <a:lstStyle/>
          <a:p>
            <a:r>
              <a:rPr lang="en-US" sz="3200" dirty="0">
                <a:latin typeface="Amasis MT Pro Black" panose="020F0502020204030204" pitchFamily="18" charset="0"/>
              </a:rPr>
              <a:t>Predicting Online Gaming Behavior</a:t>
            </a:r>
            <a:br>
              <a:rPr lang="en-US" sz="3200" dirty="0">
                <a:latin typeface="Amasis MT Pro Black" panose="020F0502020204030204" pitchFamily="18" charset="0"/>
              </a:rPr>
            </a:br>
            <a:br>
              <a:rPr lang="en-US" sz="3200" dirty="0">
                <a:latin typeface="Amasis MT Pro Black" panose="020F0502020204030204" pitchFamily="18" charset="0"/>
              </a:rPr>
            </a:br>
            <a:r>
              <a:rPr lang="en-US" sz="1200" dirty="0"/>
              <a:t>Using Machine Learning to Understand Player Engagement and Behavior Patterns</a:t>
            </a:r>
            <a:endParaRPr lang="en-US" sz="3200" dirty="0">
              <a:latin typeface="Amasis MT Pro Black" panose="020F05020202040302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CBFAF9-313F-CFE8-A551-D1D9961AA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1728" y="4636008"/>
            <a:ext cx="3962400" cy="1572768"/>
          </a:xfrm>
        </p:spPr>
        <p:txBody>
          <a:bodyPr>
            <a:normAutofit/>
          </a:bodyPr>
          <a:lstStyle/>
          <a:p>
            <a:pPr algn="l"/>
            <a:r>
              <a:rPr lang="en-US" sz="1600" dirty="0"/>
              <a:t>Mike Saunders, Lonnie Aldredge</a:t>
            </a:r>
          </a:p>
          <a:p>
            <a:pPr algn="l"/>
            <a:r>
              <a:rPr lang="en-US" sz="1600" dirty="0"/>
              <a:t>Ohio State University | September 2024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D7D048-6BC9-58F0-E394-A4BB74908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83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5357D9-D4FB-4AAD-8A2F-1178ADF3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Models With Highest Scores (After Optimization)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504B73-9099-3DFF-605F-FEAEB7268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90289"/>
          </a:xfrm>
        </p:spPr>
        <p:txBody>
          <a:bodyPr>
            <a:normAutofit/>
          </a:bodyPr>
          <a:lstStyle/>
          <a:p>
            <a:r>
              <a:rPr lang="en-US" sz="2400" dirty="0"/>
              <a:t>Random Forest</a:t>
            </a:r>
          </a:p>
          <a:p>
            <a:pPr lvl="1"/>
            <a:r>
              <a:rPr lang="en-US" sz="2000" dirty="0" err="1"/>
              <a:t>n_estimators</a:t>
            </a:r>
            <a:r>
              <a:rPr lang="en-US" sz="2000" dirty="0"/>
              <a:t>=128, </a:t>
            </a:r>
            <a:r>
              <a:rPr lang="en-US" sz="2000" dirty="0" err="1"/>
              <a:t>max_depth</a:t>
            </a:r>
            <a:r>
              <a:rPr lang="en-US" sz="2000" dirty="0"/>
              <a:t>=11, criterion=‘entropy’</a:t>
            </a:r>
          </a:p>
          <a:p>
            <a:r>
              <a:rPr lang="en-US" sz="2400" dirty="0"/>
              <a:t>Gradient Boosting</a:t>
            </a:r>
          </a:p>
          <a:p>
            <a:pPr lvl="1"/>
            <a:r>
              <a:rPr lang="en-US" sz="2000" dirty="0" err="1"/>
              <a:t>max_depth</a:t>
            </a:r>
            <a:r>
              <a:rPr lang="en-US" sz="2000" dirty="0"/>
              <a:t>=3, </a:t>
            </a:r>
            <a:r>
              <a:rPr lang="en-US" sz="2000" dirty="0" err="1"/>
              <a:t>n_estimators</a:t>
            </a:r>
            <a:r>
              <a:rPr lang="en-US" sz="2000" dirty="0"/>
              <a:t>=128</a:t>
            </a:r>
          </a:p>
          <a:p>
            <a:endParaRPr lang="en-US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747585E-86AA-F4AA-B732-6AF385CC77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126234"/>
              </p:ext>
            </p:extLst>
          </p:nvPr>
        </p:nvGraphicFramePr>
        <p:xfrm>
          <a:off x="704848" y="3788918"/>
          <a:ext cx="10782299" cy="2626995"/>
        </p:xfrm>
        <a:graphic>
          <a:graphicData uri="http://schemas.openxmlformats.org/drawingml/2006/table">
            <a:tbl>
              <a:tblPr/>
              <a:tblGrid>
                <a:gridCol w="1547577">
                  <a:extLst>
                    <a:ext uri="{9D8B030D-6E8A-4147-A177-3AD203B41FA5}">
                      <a16:colId xmlns:a16="http://schemas.microsoft.com/office/drawing/2014/main" val="2504862834"/>
                    </a:ext>
                  </a:extLst>
                </a:gridCol>
                <a:gridCol w="1319246">
                  <a:extLst>
                    <a:ext uri="{9D8B030D-6E8A-4147-A177-3AD203B41FA5}">
                      <a16:colId xmlns:a16="http://schemas.microsoft.com/office/drawing/2014/main" val="4073494567"/>
                    </a:ext>
                  </a:extLst>
                </a:gridCol>
                <a:gridCol w="1319246">
                  <a:extLst>
                    <a:ext uri="{9D8B030D-6E8A-4147-A177-3AD203B41FA5}">
                      <a16:colId xmlns:a16="http://schemas.microsoft.com/office/drawing/2014/main" val="1421828792"/>
                    </a:ext>
                  </a:extLst>
                </a:gridCol>
                <a:gridCol w="1319246">
                  <a:extLst>
                    <a:ext uri="{9D8B030D-6E8A-4147-A177-3AD203B41FA5}">
                      <a16:colId xmlns:a16="http://schemas.microsoft.com/office/drawing/2014/main" val="2649275164"/>
                    </a:ext>
                  </a:extLst>
                </a:gridCol>
                <a:gridCol w="1319246">
                  <a:extLst>
                    <a:ext uri="{9D8B030D-6E8A-4147-A177-3AD203B41FA5}">
                      <a16:colId xmlns:a16="http://schemas.microsoft.com/office/drawing/2014/main" val="3498013137"/>
                    </a:ext>
                  </a:extLst>
                </a:gridCol>
                <a:gridCol w="1319246">
                  <a:extLst>
                    <a:ext uri="{9D8B030D-6E8A-4147-A177-3AD203B41FA5}">
                      <a16:colId xmlns:a16="http://schemas.microsoft.com/office/drawing/2014/main" val="3774801996"/>
                    </a:ext>
                  </a:extLst>
                </a:gridCol>
                <a:gridCol w="1319246">
                  <a:extLst>
                    <a:ext uri="{9D8B030D-6E8A-4147-A177-3AD203B41FA5}">
                      <a16:colId xmlns:a16="http://schemas.microsoft.com/office/drawing/2014/main" val="3595534050"/>
                    </a:ext>
                  </a:extLst>
                </a:gridCol>
                <a:gridCol w="1319246">
                  <a:extLst>
                    <a:ext uri="{9D8B030D-6E8A-4147-A177-3AD203B41FA5}">
                      <a16:colId xmlns:a16="http://schemas.microsoft.com/office/drawing/2014/main" val="5430414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knn</a:t>
                      </a:r>
                      <a:endParaRPr lang="en-US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lr</a:t>
                      </a:r>
                      <a:endParaRPr lang="en-US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svm</a:t>
                      </a:r>
                      <a:endParaRPr lang="en-US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dt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rf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400" b="0" i="0" u="none" strike="noStrike" kern="1200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gb</a:t>
                      </a:r>
                      <a:endParaRPr lang="en-US" sz="2400" b="0" i="0" u="none" strike="noStrike" kern="1200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55813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train_acc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0.82358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0.825079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0.826211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0.825079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0.921965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0.916503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0.809359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43133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test_acc</a:t>
                      </a:r>
                      <a:endParaRPr lang="en-US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0.810071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0.820861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0.818763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0.820861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0.890399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0.905385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0.805375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42888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diff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0.013509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0.004218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0.007448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0.004218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0.031566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0.011118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0.003984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49543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r2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0.44245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0.49583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0.49149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0.49583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0.63949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0.69634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0.39225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8501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mse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0.3851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0.3482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0.3512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0.3482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0.249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0.2097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0.4197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270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rmse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0.6206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0.5901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0.5926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0.5901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0.499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0.4579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0.6478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5710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5748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5357D9-D4FB-4AAD-8A2F-1178ADF3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Evaluating Models Using Mike &amp; Lonnie’s Profiles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B7EF7DA0-F65F-2E4C-6011-6D11DF214B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2288871"/>
              </p:ext>
            </p:extLst>
          </p:nvPr>
        </p:nvGraphicFramePr>
        <p:xfrm>
          <a:off x="272053" y="2149388"/>
          <a:ext cx="11464008" cy="882015"/>
        </p:xfrm>
        <a:graphic>
          <a:graphicData uri="http://schemas.openxmlformats.org/drawingml/2006/table">
            <a:tbl>
              <a:tblPr/>
              <a:tblGrid>
                <a:gridCol w="201416">
                  <a:extLst>
                    <a:ext uri="{9D8B030D-6E8A-4147-A177-3AD203B41FA5}">
                      <a16:colId xmlns:a16="http://schemas.microsoft.com/office/drawing/2014/main" val="1828615824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3165540346"/>
                    </a:ext>
                  </a:extLst>
                </a:gridCol>
                <a:gridCol w="816159">
                  <a:extLst>
                    <a:ext uri="{9D8B030D-6E8A-4147-A177-3AD203B41FA5}">
                      <a16:colId xmlns:a16="http://schemas.microsoft.com/office/drawing/2014/main" val="2078528708"/>
                    </a:ext>
                  </a:extLst>
                </a:gridCol>
                <a:gridCol w="778373">
                  <a:extLst>
                    <a:ext uri="{9D8B030D-6E8A-4147-A177-3AD203B41FA5}">
                      <a16:colId xmlns:a16="http://schemas.microsoft.com/office/drawing/2014/main" val="2929806145"/>
                    </a:ext>
                  </a:extLst>
                </a:gridCol>
                <a:gridCol w="1012641">
                  <a:extLst>
                    <a:ext uri="{9D8B030D-6E8A-4147-A177-3AD203B41FA5}">
                      <a16:colId xmlns:a16="http://schemas.microsoft.com/office/drawing/2014/main" val="1279439092"/>
                    </a:ext>
                  </a:extLst>
                </a:gridCol>
                <a:gridCol w="1239352">
                  <a:extLst>
                    <a:ext uri="{9D8B030D-6E8A-4147-A177-3AD203B41FA5}">
                      <a16:colId xmlns:a16="http://schemas.microsoft.com/office/drawing/2014/main" val="1624915970"/>
                    </a:ext>
                  </a:extLst>
                </a:gridCol>
                <a:gridCol w="1428278">
                  <a:extLst>
                    <a:ext uri="{9D8B030D-6E8A-4147-A177-3AD203B41FA5}">
                      <a16:colId xmlns:a16="http://schemas.microsoft.com/office/drawing/2014/main" val="2686464979"/>
                    </a:ext>
                  </a:extLst>
                </a:gridCol>
                <a:gridCol w="1270001">
                  <a:extLst>
                    <a:ext uri="{9D8B030D-6E8A-4147-A177-3AD203B41FA5}">
                      <a16:colId xmlns:a16="http://schemas.microsoft.com/office/drawing/2014/main" val="63519817"/>
                    </a:ext>
                  </a:extLst>
                </a:gridCol>
                <a:gridCol w="1023872">
                  <a:extLst>
                    <a:ext uri="{9D8B030D-6E8A-4147-A177-3AD203B41FA5}">
                      <a16:colId xmlns:a16="http://schemas.microsoft.com/office/drawing/2014/main" val="3579623481"/>
                    </a:ext>
                  </a:extLst>
                </a:gridCol>
                <a:gridCol w="1212587">
                  <a:extLst>
                    <a:ext uri="{9D8B030D-6E8A-4147-A177-3AD203B41FA5}">
                      <a16:colId xmlns:a16="http://schemas.microsoft.com/office/drawing/2014/main" val="1267978589"/>
                    </a:ext>
                  </a:extLst>
                </a:gridCol>
                <a:gridCol w="835157">
                  <a:extLst>
                    <a:ext uri="{9D8B030D-6E8A-4147-A177-3AD203B41FA5}">
                      <a16:colId xmlns:a16="http://schemas.microsoft.com/office/drawing/2014/main" val="1144819297"/>
                    </a:ext>
                  </a:extLst>
                </a:gridCol>
                <a:gridCol w="1023872">
                  <a:extLst>
                    <a:ext uri="{9D8B030D-6E8A-4147-A177-3AD203B41FA5}">
                      <a16:colId xmlns:a16="http://schemas.microsoft.com/office/drawing/2014/main" val="385857645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Age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Gender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Location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GameGenre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PlayTimeHours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InGamePurchases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GameDifficulty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SessionsPerWeek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AvgSessionDurationMinutes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PlayerLevel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AchievementsUnlocked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99746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USA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75518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USA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RPG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80673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2B240E1-298C-49CA-E849-38F899E47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737250"/>
              </p:ext>
            </p:extLst>
          </p:nvPr>
        </p:nvGraphicFramePr>
        <p:xfrm>
          <a:off x="2425805" y="3429000"/>
          <a:ext cx="631221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4072">
                  <a:extLst>
                    <a:ext uri="{9D8B030D-6E8A-4147-A177-3AD203B41FA5}">
                      <a16:colId xmlns:a16="http://schemas.microsoft.com/office/drawing/2014/main" val="1368630679"/>
                    </a:ext>
                  </a:extLst>
                </a:gridCol>
                <a:gridCol w="2104072">
                  <a:extLst>
                    <a:ext uri="{9D8B030D-6E8A-4147-A177-3AD203B41FA5}">
                      <a16:colId xmlns:a16="http://schemas.microsoft.com/office/drawing/2014/main" val="2276346327"/>
                    </a:ext>
                  </a:extLst>
                </a:gridCol>
                <a:gridCol w="2104072">
                  <a:extLst>
                    <a:ext uri="{9D8B030D-6E8A-4147-A177-3AD203B41FA5}">
                      <a16:colId xmlns:a16="http://schemas.microsoft.com/office/drawing/2014/main" val="30429958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Lonnie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749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Medium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945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Medium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853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SMV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Medium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059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Medium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100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Medium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860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Medium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2591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Medium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409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0784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5357D9-D4FB-4AAD-8A2F-1178ADF3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Problems Encountered When Running Mike &amp; Lonnie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8AA19C-466F-449B-17EF-C1ADA027E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pass at creating categorial variables for features used </a:t>
            </a:r>
            <a:r>
              <a:rPr lang="en-US" dirty="0" err="1"/>
              <a:t>get_dummies</a:t>
            </a:r>
            <a:endParaRPr lang="en-US" dirty="0"/>
          </a:p>
          <a:p>
            <a:r>
              <a:rPr lang="en-US" dirty="0"/>
              <a:t>Our profiles did not have all features in dataset, and thus resulting dataset was missing columns</a:t>
            </a:r>
          </a:p>
          <a:p>
            <a:r>
              <a:rPr lang="en-US" dirty="0"/>
              <a:t>Could not use to predict values</a:t>
            </a:r>
          </a:p>
          <a:p>
            <a:r>
              <a:rPr lang="en-US" dirty="0"/>
              <a:t>Solution was to use OneHotEncoder.  This gave us the ability to create categorial indicators with all the needed columns</a:t>
            </a:r>
          </a:p>
        </p:txBody>
      </p:sp>
    </p:spTree>
    <p:extLst>
      <p:ext uri="{BB962C8B-B14F-4D97-AF65-F5344CB8AC3E}">
        <p14:creationId xmlns:p14="http://schemas.microsoft.com/office/powerpoint/2010/main" val="3378134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5357D9-D4FB-4AAD-8A2F-1178ADF3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504B73-9099-3DFF-605F-FEAEB7268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944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2C8E85-2361-AF83-DF90-786E7A54C5C4}"/>
              </a:ext>
            </a:extLst>
          </p:cNvPr>
          <p:cNvSpPr txBox="1"/>
          <p:nvPr/>
        </p:nvSpPr>
        <p:spPr>
          <a:xfrm>
            <a:off x="642347" y="1957269"/>
            <a:ext cx="1089723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Set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Project 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Models To Evaluate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Lessons Learned</a:t>
            </a:r>
          </a:p>
        </p:txBody>
      </p:sp>
      <p:sp>
        <p:nvSpPr>
          <p:cNvPr id="4" name="AutoShape 2" descr="Create an image for an Agenda slide for a presentation on predicting online gaming behavior using machine learning. The image should have a futuristic and tech-savvy feel, with elements of gaming such as controllers, game avatars, and data graphs subtly integrated. The colors should match the vibrant and dynamic theme of a gaming environment, using neon lights, glowing elements, and digital displays. No text should be present in the image, just visual elements.">
            <a:extLst>
              <a:ext uri="{FF2B5EF4-FFF2-40B4-BE49-F238E27FC236}">
                <a16:creationId xmlns:a16="http://schemas.microsoft.com/office/drawing/2014/main" id="{A24A5740-42A2-1AF6-AA9F-7DE8425C1C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63D996-2EF8-3AC3-6F08-C799EF9BE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1957269"/>
            <a:ext cx="4048933" cy="407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81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5357D9-D4FB-4AAD-8A2F-1178ADF3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Online Gaming Behavior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504B73-9099-3DFF-605F-FEAEB7268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944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2800" b="1" dirty="0"/>
              <a:t>Source: </a:t>
            </a:r>
            <a:r>
              <a:rPr lang="en-US" dirty="0">
                <a:hlinkClick r:id="rId2"/>
              </a:rPr>
              <a:t>https://www.kaggle.com/datasets/rabieelkharoua/predict-online-gaming-behavior-dataset/data</a:t>
            </a:r>
            <a:endParaRPr lang="en-US" dirty="0"/>
          </a:p>
          <a:p>
            <a:pPr marL="0" indent="0">
              <a:buNone/>
            </a:pPr>
            <a:r>
              <a:rPr lang="en-US" sz="2500" b="1" dirty="0"/>
              <a:t>Features: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3C4043"/>
                </a:solidFill>
                <a:effectLst/>
                <a:latin typeface="inherit"/>
              </a:rPr>
              <a:t>PlayerID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: Unique identifier for each player.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C4043"/>
                </a:solidFill>
                <a:effectLst/>
                <a:latin typeface="inherit"/>
              </a:rPr>
              <a:t>Age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: Age of the player.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C4043"/>
                </a:solidFill>
                <a:effectLst/>
                <a:latin typeface="inherit"/>
              </a:rPr>
              <a:t>Gender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: Gender of the player.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C4043"/>
                </a:solidFill>
                <a:effectLst/>
                <a:latin typeface="inherit"/>
              </a:rPr>
              <a:t>Location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: Geographic location of the player.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3C4043"/>
                </a:solidFill>
                <a:effectLst/>
                <a:latin typeface="inherit"/>
              </a:rPr>
              <a:t>GameGenre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: Genre of the game the player is engaged in.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3C4043"/>
                </a:solidFill>
                <a:effectLst/>
                <a:latin typeface="inherit"/>
              </a:rPr>
              <a:t>PlayTimeHours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: Average hours spent playing per session.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3C4043"/>
                </a:solidFill>
                <a:effectLst/>
                <a:latin typeface="inherit"/>
              </a:rPr>
              <a:t>InGamePurchases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: Indicates whether the player makes in-game purchases (0 = No, 1 = Yes).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3C4043"/>
                </a:solidFill>
                <a:effectLst/>
                <a:latin typeface="inherit"/>
              </a:rPr>
              <a:t>GameDifficulty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: Difficulty level of the game.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3C4043"/>
                </a:solidFill>
                <a:effectLst/>
                <a:latin typeface="inherit"/>
              </a:rPr>
              <a:t>SessionsPerWeek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: Number of gaming sessions per week.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3C4043"/>
                </a:solidFill>
                <a:effectLst/>
                <a:latin typeface="inherit"/>
              </a:rPr>
              <a:t>AvgSessionDurationMinutes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: Average duration of each gaming session in minutes.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3C4043"/>
                </a:solidFill>
                <a:effectLst/>
                <a:latin typeface="inherit"/>
              </a:rPr>
              <a:t>PlayerLevel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: Current level of the player in the game.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3C4043"/>
                </a:solidFill>
                <a:effectLst/>
                <a:latin typeface="inherit"/>
              </a:rPr>
              <a:t>AchievementsUnlocked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: Number of achievements unlocked by the player.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3C4043"/>
                </a:solidFill>
                <a:effectLst/>
                <a:highlight>
                  <a:srgbClr val="FFFF00"/>
                </a:highlight>
                <a:latin typeface="inherit"/>
              </a:rPr>
              <a:t>EngagementLevel</a:t>
            </a:r>
            <a:r>
              <a:rPr lang="en-US" b="0" i="0" dirty="0">
                <a:solidFill>
                  <a:srgbClr val="3C4043"/>
                </a:solidFill>
                <a:effectLst/>
                <a:highlight>
                  <a:srgbClr val="FFFF00"/>
                </a:highlight>
                <a:latin typeface="inherit"/>
              </a:rPr>
              <a:t>: 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Categorized engagement level reflecting player retention ('High', 'Medium', 'Low’).</a:t>
            </a:r>
          </a:p>
          <a:p>
            <a:pPr marL="0" indent="0">
              <a:buNone/>
            </a:pPr>
            <a:r>
              <a:rPr lang="en-US" dirty="0"/>
              <a:t>File size: 2.85MB, 40034 Entries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89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5357D9-D4FB-4AAD-8A2F-1178ADF3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Project Objectives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504B73-9099-3DFF-605F-FEAEB7268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902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Build multiple models and compare accuracy</a:t>
            </a:r>
          </a:p>
          <a:p>
            <a:pPr lvl="1"/>
            <a:r>
              <a:rPr lang="en-US" sz="2000" dirty="0"/>
              <a:t>Goal of at least 75% classification accuracy</a:t>
            </a:r>
          </a:p>
          <a:p>
            <a:r>
              <a:rPr lang="en-US" sz="2400" dirty="0"/>
              <a:t>Fit each model with training data and evaluate them using test data</a:t>
            </a:r>
          </a:p>
          <a:p>
            <a:r>
              <a:rPr lang="en-US" sz="2400" dirty="0"/>
              <a:t>Optimize the best models to improve performance</a:t>
            </a:r>
          </a:p>
          <a:p>
            <a:r>
              <a:rPr lang="en-US" sz="2400" dirty="0"/>
              <a:t>Build an additional dataset representing Mike &amp; Lonnie’s online profile</a:t>
            </a:r>
          </a:p>
          <a:p>
            <a:r>
              <a:rPr lang="en-US" sz="2400" dirty="0"/>
              <a:t>Predict their engagement level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2987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5357D9-D4FB-4AAD-8A2F-1178ADF3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Processing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3B4213-311E-6650-7F52-572130EBB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order to consistently prepare data, we had to develop a process that took original data and converted to a data frame that is better suited for use with the models. </a:t>
            </a:r>
          </a:p>
          <a:p>
            <a:r>
              <a:rPr lang="en-US" dirty="0"/>
              <a:t>We created a </a:t>
            </a:r>
            <a:r>
              <a:rPr lang="en-US" dirty="0" err="1"/>
              <a:t>prep_df</a:t>
            </a:r>
            <a:r>
              <a:rPr lang="en-US" dirty="0"/>
              <a:t> function</a:t>
            </a:r>
          </a:p>
          <a:p>
            <a:pPr lvl="1"/>
            <a:r>
              <a:rPr lang="en-US" dirty="0"/>
              <a:t>Sort object and numeric columns</a:t>
            </a:r>
          </a:p>
          <a:p>
            <a:pPr lvl="1"/>
            <a:r>
              <a:rPr lang="en-US" dirty="0"/>
              <a:t>Scale the numeric columns</a:t>
            </a:r>
          </a:p>
          <a:p>
            <a:pPr lvl="1"/>
            <a:r>
              <a:rPr lang="en-US" dirty="0"/>
              <a:t>One Hot Encoder to encode object columns</a:t>
            </a:r>
          </a:p>
          <a:p>
            <a:pPr lvl="1"/>
            <a:r>
              <a:rPr lang="en-US" dirty="0"/>
              <a:t>Concatenate the encoded columns</a:t>
            </a:r>
          </a:p>
          <a:p>
            <a:pPr lvl="1"/>
            <a:r>
              <a:rPr lang="en-US" dirty="0"/>
              <a:t>Return concatenated data frame for use with the models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833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5357D9-D4FB-4AAD-8A2F-1178ADF3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Models Evaluated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504B73-9099-3DFF-605F-FEAEB7268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90289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KNN</a:t>
            </a:r>
          </a:p>
          <a:p>
            <a:r>
              <a:rPr lang="en-US" sz="2400" dirty="0"/>
              <a:t>Logistic Regression</a:t>
            </a:r>
          </a:p>
          <a:p>
            <a:r>
              <a:rPr lang="en-US" sz="2400" dirty="0"/>
              <a:t>SVM</a:t>
            </a:r>
          </a:p>
          <a:p>
            <a:r>
              <a:rPr lang="en-US" sz="2400" dirty="0"/>
              <a:t>Decision Tree</a:t>
            </a:r>
          </a:p>
          <a:p>
            <a:r>
              <a:rPr lang="en-US" sz="2400" dirty="0"/>
              <a:t>Random Forest</a:t>
            </a:r>
          </a:p>
          <a:p>
            <a:r>
              <a:rPr lang="en-US" sz="2400" dirty="0"/>
              <a:t>Gradient Boosting</a:t>
            </a:r>
          </a:p>
          <a:p>
            <a:r>
              <a:rPr lang="en-US" sz="2400" dirty="0" err="1"/>
              <a:t>Adaboost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08BA61-843F-6FAB-5AE8-5733C8900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708" y="2212988"/>
            <a:ext cx="6400292" cy="381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32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5357D9-D4FB-4AAD-8A2F-1178ADF3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Models With Highest Scores (Before Optimization)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504B73-9099-3DFF-605F-FEAEB7268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90289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Random Forest</a:t>
            </a:r>
          </a:p>
          <a:p>
            <a:r>
              <a:rPr lang="en-US" sz="2400" dirty="0"/>
              <a:t>Gradient Boosting</a:t>
            </a:r>
          </a:p>
          <a:p>
            <a:endParaRPr lang="en-US" sz="24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2B16FCF-37AA-7EAE-E250-2D87463B04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1320"/>
              </p:ext>
            </p:extLst>
          </p:nvPr>
        </p:nvGraphicFramePr>
        <p:xfrm>
          <a:off x="571500" y="3600289"/>
          <a:ext cx="10782300" cy="2626995"/>
        </p:xfrm>
        <a:graphic>
          <a:graphicData uri="http://schemas.openxmlformats.org/drawingml/2006/table">
            <a:tbl>
              <a:tblPr/>
              <a:tblGrid>
                <a:gridCol w="1465748">
                  <a:extLst>
                    <a:ext uri="{9D8B030D-6E8A-4147-A177-3AD203B41FA5}">
                      <a16:colId xmlns:a16="http://schemas.microsoft.com/office/drawing/2014/main" val="3215199068"/>
                    </a:ext>
                  </a:extLst>
                </a:gridCol>
                <a:gridCol w="1330936">
                  <a:extLst>
                    <a:ext uri="{9D8B030D-6E8A-4147-A177-3AD203B41FA5}">
                      <a16:colId xmlns:a16="http://schemas.microsoft.com/office/drawing/2014/main" val="908038239"/>
                    </a:ext>
                  </a:extLst>
                </a:gridCol>
                <a:gridCol w="1330936">
                  <a:extLst>
                    <a:ext uri="{9D8B030D-6E8A-4147-A177-3AD203B41FA5}">
                      <a16:colId xmlns:a16="http://schemas.microsoft.com/office/drawing/2014/main" val="4269183139"/>
                    </a:ext>
                  </a:extLst>
                </a:gridCol>
                <a:gridCol w="1330936">
                  <a:extLst>
                    <a:ext uri="{9D8B030D-6E8A-4147-A177-3AD203B41FA5}">
                      <a16:colId xmlns:a16="http://schemas.microsoft.com/office/drawing/2014/main" val="1121167823"/>
                    </a:ext>
                  </a:extLst>
                </a:gridCol>
                <a:gridCol w="1330936">
                  <a:extLst>
                    <a:ext uri="{9D8B030D-6E8A-4147-A177-3AD203B41FA5}">
                      <a16:colId xmlns:a16="http://schemas.microsoft.com/office/drawing/2014/main" val="2665049713"/>
                    </a:ext>
                  </a:extLst>
                </a:gridCol>
                <a:gridCol w="1330936">
                  <a:extLst>
                    <a:ext uri="{9D8B030D-6E8A-4147-A177-3AD203B41FA5}">
                      <a16:colId xmlns:a16="http://schemas.microsoft.com/office/drawing/2014/main" val="1337474843"/>
                    </a:ext>
                  </a:extLst>
                </a:gridCol>
                <a:gridCol w="1330936">
                  <a:extLst>
                    <a:ext uri="{9D8B030D-6E8A-4147-A177-3AD203B41FA5}">
                      <a16:colId xmlns:a16="http://schemas.microsoft.com/office/drawing/2014/main" val="4228662436"/>
                    </a:ext>
                  </a:extLst>
                </a:gridCol>
                <a:gridCol w="1330936">
                  <a:extLst>
                    <a:ext uri="{9D8B030D-6E8A-4147-A177-3AD203B41FA5}">
                      <a16:colId xmlns:a16="http://schemas.microsoft.com/office/drawing/2014/main" val="126663339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knn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svm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rf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gb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785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train_acc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0.830741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0.825079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0.826211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0.825079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0.913439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0.809359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11535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test_acc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0.741732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0.820861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0.818763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0.820861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0.894795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0.903887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0.805375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725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diff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0.089009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0.004218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0.007448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0.004218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0.105205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0.009552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0.003984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3029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0.19593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0.49583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0.49149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0.49583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0.65323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0.69244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0.39225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17385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mse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0.5553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0.3482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0.3512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0.3482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0.2395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0.2124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0.4197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10815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rmse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0.7452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0.5901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0.5926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0.5901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0.4894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0.4609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0.6478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674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1109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5357D9-D4FB-4AAD-8A2F-1178ADF3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Random Forest Optimization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504B73-9099-3DFF-605F-FEAEB7268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90289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D133CD-2CBD-8F69-19D2-6F3F912DE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6" y="2471597"/>
            <a:ext cx="4650932" cy="38703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CB6534-3F8E-5285-F62C-7C54D981583E}"/>
              </a:ext>
            </a:extLst>
          </p:cNvPr>
          <p:cNvSpPr txBox="1"/>
          <p:nvPr/>
        </p:nvSpPr>
        <p:spPr>
          <a:xfrm>
            <a:off x="1258431" y="1854169"/>
            <a:ext cx="2691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Forest Knee Plot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76CD4-BCB7-FB8D-CA65-1FAC7B2ADC72}"/>
              </a:ext>
            </a:extLst>
          </p:cNvPr>
          <p:cNvSpPr txBox="1"/>
          <p:nvPr/>
        </p:nvSpPr>
        <p:spPr>
          <a:xfrm>
            <a:off x="1642543" y="6344177"/>
            <a:ext cx="192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 Looks Optimal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CBD822-B0CF-9B51-D323-2FBA65E68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128" y="2441203"/>
            <a:ext cx="4912038" cy="4087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7C93E4-6B09-E9DA-B6E4-2EB77D60EC2E}"/>
              </a:ext>
            </a:extLst>
          </p:cNvPr>
          <p:cNvSpPr txBox="1"/>
          <p:nvPr/>
        </p:nvSpPr>
        <p:spPr>
          <a:xfrm>
            <a:off x="7132182" y="1891970"/>
            <a:ext cx="2691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Forest Knee Plot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945B1E-CE03-F0B4-F00B-E370E9B4C388}"/>
              </a:ext>
            </a:extLst>
          </p:cNvPr>
          <p:cNvSpPr txBox="1"/>
          <p:nvPr/>
        </p:nvSpPr>
        <p:spPr>
          <a:xfrm>
            <a:off x="6319574" y="6427329"/>
            <a:ext cx="4812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Criterion = ‘entropy’, 11 still looks optimal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A2BB22-06F8-4F1A-165D-D0E8E232931A}"/>
              </a:ext>
            </a:extLst>
          </p:cNvPr>
          <p:cNvSpPr txBox="1"/>
          <p:nvPr/>
        </p:nvSpPr>
        <p:spPr>
          <a:xfrm>
            <a:off x="10418988" y="6334379"/>
            <a:ext cx="18590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*Other criterial evaluated </a:t>
            </a:r>
            <a:r>
              <a:rPr lang="en-US" sz="1100" dirty="0" err="1"/>
              <a:t>log_loss</a:t>
            </a:r>
            <a:r>
              <a:rPr lang="en-US" sz="1100" dirty="0"/>
              <a:t> &amp; </a:t>
            </a:r>
            <a:r>
              <a:rPr lang="en-US" sz="1100" dirty="0" err="1"/>
              <a:t>gini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42474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5357D9-D4FB-4AAD-8A2F-1178ADF3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Gradient Boosting Optimization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B6534-3F8E-5285-F62C-7C54D981583E}"/>
              </a:ext>
            </a:extLst>
          </p:cNvPr>
          <p:cNvSpPr txBox="1"/>
          <p:nvPr/>
        </p:nvSpPr>
        <p:spPr>
          <a:xfrm>
            <a:off x="1258431" y="1854169"/>
            <a:ext cx="2956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 Boosting Knee Plot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76CD4-BCB7-FB8D-CA65-1FAC7B2ADC72}"/>
              </a:ext>
            </a:extLst>
          </p:cNvPr>
          <p:cNvSpPr txBox="1"/>
          <p:nvPr/>
        </p:nvSpPr>
        <p:spPr>
          <a:xfrm>
            <a:off x="1642543" y="6344177"/>
            <a:ext cx="1799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Looks Optimal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A8D969-925A-01C4-3EC7-14B3D8329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59" y="2638834"/>
            <a:ext cx="4263267" cy="351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01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b44ae497-40df-4094-93f7-434fdc68f94d}" enabled="1" method="Standard" siteId="{49d8b68c-4994-4077-9e38-e112c21fd0e3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483</TotalTime>
  <Words>677</Words>
  <Application>Microsoft Office PowerPoint</Application>
  <PresentationFormat>Widescreen</PresentationFormat>
  <Paragraphs>250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Amasis MT Pro Black</vt:lpstr>
      <vt:lpstr>Aptos</vt:lpstr>
      <vt:lpstr>Aptos Display</vt:lpstr>
      <vt:lpstr>Aptos Narrow</vt:lpstr>
      <vt:lpstr>Arial</vt:lpstr>
      <vt:lpstr>inherit</vt:lpstr>
      <vt:lpstr>Office Theme</vt:lpstr>
      <vt:lpstr>Predicting Online Gaming Behavior  Using Machine Learning to Understand Player Engagement and Behavior Patterns</vt:lpstr>
      <vt:lpstr>Agenda</vt:lpstr>
      <vt:lpstr>Online Gaming Behavior Dataset</vt:lpstr>
      <vt:lpstr>Project Objectives</vt:lpstr>
      <vt:lpstr>Processing Data</vt:lpstr>
      <vt:lpstr>Models Evaluated</vt:lpstr>
      <vt:lpstr>Models With Highest Scores (Before Optimization)</vt:lpstr>
      <vt:lpstr>Random Forest Optimization</vt:lpstr>
      <vt:lpstr>Gradient Boosting Optimization</vt:lpstr>
      <vt:lpstr>Models With Highest Scores (After Optimization)</vt:lpstr>
      <vt:lpstr>Evaluating Models Using Mike &amp; Lonnie’s Profiles</vt:lpstr>
      <vt:lpstr>Problems Encountered When Running Mike &amp; Lonnie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Mike Saunders</dc:creator>
  <cp:lastModifiedBy>Aldredge, Lonnie</cp:lastModifiedBy>
  <cp:revision>12</cp:revision>
  <dcterms:created xsi:type="dcterms:W3CDTF">2024-07-17T22:47:49Z</dcterms:created>
  <dcterms:modified xsi:type="dcterms:W3CDTF">2024-09-10T00:09:35Z</dcterms:modified>
</cp:coreProperties>
</file>